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2442" autoAdjust="0"/>
  </p:normalViewPr>
  <p:slideViewPr>
    <p:cSldViewPr>
      <p:cViewPr varScale="1">
        <p:scale>
          <a:sx n="62" d="100"/>
          <a:sy n="62" d="100"/>
        </p:scale>
        <p:origin x="-159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011C3-A7A5-4047-939F-40B95EFD315B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500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Hình nền Powerpoint đẹp 2020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066800" y="609600"/>
            <a:ext cx="7620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UỶ BAN NHÂN DÂN QUẬN 8 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2057400" y="1066800"/>
            <a:ext cx="5217326" cy="46166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TRƯỜNG MẦM NON VƯỜN HỒNG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3124200" y="1447800"/>
            <a:ext cx="35550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LỚP: MẦM (3 – 4 TUỔI)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838200" y="2667000"/>
            <a:ext cx="77096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2346325" algn="l"/>
              </a:tabLst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NỘI DUNG HỌC NGÀY THỨ BA (12/5/2020)</a:t>
            </a:r>
            <a:endParaRPr lang="en-US" sz="9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14400" y="4191000"/>
            <a:ext cx="75632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Âm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nhạc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hát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“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Cháu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yêu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cô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chú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công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”</a:t>
            </a: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Hình nền Powerpoint đẹp 202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C:\Users\HP\Downloads\31da1eafe0bc1ae243a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381000"/>
            <a:ext cx="7696200" cy="457200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</TotalTime>
  <Words>42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48</cp:revision>
  <dcterms:created xsi:type="dcterms:W3CDTF">2020-04-11T02:34:12Z</dcterms:created>
  <dcterms:modified xsi:type="dcterms:W3CDTF">2020-04-29T12:55:36Z</dcterms:modified>
</cp:coreProperties>
</file>