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442" autoAdjust="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Hình nền Powerpoint đẹp 202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066800" y="6096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UỶ BAN NHÂN DÂN QUẬN 8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057400" y="1066800"/>
            <a:ext cx="5217326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124200" y="1447800"/>
            <a:ext cx="3555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LỚP: MẦM (3 – 4 TUỔI)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26670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BA (12/5/2020)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191000"/>
            <a:ext cx="75632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Âm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nhạc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Cháu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yêu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chú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ình nền Powerpoint đẹp 202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HP\Downloads\31da1eafe0bc1ae243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81000"/>
            <a:ext cx="7696200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42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48</cp:revision>
  <dcterms:created xsi:type="dcterms:W3CDTF">2020-04-11T02:34:12Z</dcterms:created>
  <dcterms:modified xsi:type="dcterms:W3CDTF">2020-04-29T12:55:36Z</dcterms:modified>
</cp:coreProperties>
</file>